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337" r:id="rId3"/>
    <p:sldId id="338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83" r:id="rId13"/>
    <p:sldId id="282" r:id="rId14"/>
    <p:sldId id="284" r:id="rId15"/>
    <p:sldId id="285" r:id="rId16"/>
    <p:sldId id="286" r:id="rId17"/>
    <p:sldId id="295" r:id="rId18"/>
    <p:sldId id="296" r:id="rId19"/>
    <p:sldId id="297" r:id="rId20"/>
    <p:sldId id="298" r:id="rId21"/>
    <p:sldId id="299" r:id="rId22"/>
    <p:sldId id="300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34" r:id="rId32"/>
    <p:sldId id="335" r:id="rId33"/>
    <p:sldId id="311" r:id="rId34"/>
    <p:sldId id="312" r:id="rId35"/>
    <p:sldId id="313" r:id="rId36"/>
    <p:sldId id="314" r:id="rId37"/>
    <p:sldId id="329" r:id="rId38"/>
    <p:sldId id="330" r:id="rId39"/>
    <p:sldId id="323" r:id="rId40"/>
    <p:sldId id="324" r:id="rId41"/>
    <p:sldId id="315" r:id="rId42"/>
    <p:sldId id="316" r:id="rId43"/>
    <p:sldId id="317" r:id="rId44"/>
    <p:sldId id="318" r:id="rId45"/>
    <p:sldId id="319" r:id="rId46"/>
    <p:sldId id="320" r:id="rId47"/>
    <p:sldId id="331" r:id="rId48"/>
    <p:sldId id="332" r:id="rId49"/>
    <p:sldId id="333" r:id="rId50"/>
    <p:sldId id="321" r:id="rId51"/>
    <p:sldId id="322" r:id="rId52"/>
    <p:sldId id="325" r:id="rId53"/>
    <p:sldId id="326" r:id="rId54"/>
    <p:sldId id="327" r:id="rId55"/>
    <p:sldId id="328" r:id="rId5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5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2019-05-10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May 10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(1/2) (May 10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10093"/>
              </p:ext>
            </p:extLst>
          </p:nvPr>
        </p:nvGraphicFramePr>
        <p:xfrm>
          <a:off x="628650" y="1392091"/>
          <a:ext cx="7785100" cy="407381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Ronin-MX Gimbal / 2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(2/2) (May 10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88290"/>
              </p:ext>
            </p:extLst>
          </p:nvPr>
        </p:nvGraphicFramePr>
        <p:xfrm>
          <a:off x="628650" y="1487311"/>
          <a:ext cx="7785100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AE524-4C85-4473-96BF-83D031CFB308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Triopod</a:t>
            </a:r>
            <a:r>
              <a:rPr lang="en-CA" dirty="0"/>
              <a:t>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535</Words>
  <Application>Microsoft Office PowerPoint</Application>
  <PresentationFormat>On-screen Show (4:3)</PresentationFormat>
  <Paragraphs>225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Wingdings</vt:lpstr>
      <vt:lpstr>Office Theme</vt:lpstr>
      <vt:lpstr>Item List</vt:lpstr>
      <vt:lpstr>Item List (1/2) (May 10 2019)</vt:lpstr>
      <vt:lpstr>Item List (2/2) (May 10 2019)</vt:lpstr>
      <vt:lpstr>PowerPoint Presentation</vt:lpstr>
      <vt:lpstr>DJI M600 Set (1/)</vt:lpstr>
      <vt:lpstr>PowerPoint Presentation</vt:lpstr>
      <vt:lpstr>DJI M100 Set (1/)</vt:lpstr>
      <vt:lpstr>PowerPoint Presentation</vt:lpstr>
      <vt:lpstr>DJI Mavic Air Set (1/)</vt:lpstr>
      <vt:lpstr>PowerPoint Presentation</vt:lpstr>
      <vt:lpstr>TimeDomain UWB P440 (1/)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(1/)</vt:lpstr>
      <vt:lpstr>Battery Payload Silver (2/)</vt:lpstr>
      <vt:lpstr>Battery Payload Silver (3/)</vt:lpstr>
      <vt:lpstr>Battery Payload Silver (4/)</vt:lpstr>
      <vt:lpstr>PowerPoint Presentation</vt:lpstr>
      <vt:lpstr>Triopod (1/)</vt:lpstr>
      <vt:lpstr>PowerPoint Presentation</vt:lpstr>
      <vt:lpstr>Chairs (1/)</vt:lpstr>
      <vt:lpstr>PowerPoint Presentation</vt:lpstr>
      <vt:lpstr>Table (1/)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617</cp:revision>
  <cp:lastPrinted>2019-04-30T18:33:25Z</cp:lastPrinted>
  <dcterms:created xsi:type="dcterms:W3CDTF">2019-01-07T19:30:24Z</dcterms:created>
  <dcterms:modified xsi:type="dcterms:W3CDTF">2019-05-10T19:26:57Z</dcterms:modified>
</cp:coreProperties>
</file>